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EF5D-48C2-11D6-8EE0-B14FBF75A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B9B9D-22D2-4041-7E3A-E89ABC69D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BB6B3-9882-F3C7-8148-F041E80C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B52A-04EB-52A6-26C8-5C197DF3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E2C8-382A-390F-CB4E-9B96C608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595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26AA-AEC5-2EA5-A376-56FCF921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56991-AC92-6EC8-EA8F-4094FB294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2848C-6FA8-439F-421C-C7554694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CEEDF-99E4-4419-BFBB-16D5B235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395E-8146-9707-E609-5185C071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56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5A100-1AFD-3FEC-10DA-D4FB47662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9C78F-1D57-3174-2E50-65061A0C6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AD95-8AEE-ED57-7F6D-BD58D7A6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751A-299B-1B55-8E42-9F4E7C52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A896-C0FC-2EFC-8E3A-CDCB891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54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A666-2838-91A2-AB60-54B3ECB2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E2FA-E9B6-4203-168B-9EDF0FA06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883B9-DE75-B09C-EDCC-643FBAB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E9C50-383B-59C9-F28B-1772352B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BA623-806E-6DD3-1D74-5A401BC6C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762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9943-78BC-E22E-81B4-666C499A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E8C3B-32BE-F72F-B3A5-77A3E3B86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8CB71-F789-95C8-DC87-9522C901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AED5-F87D-F699-4F31-BDF1BC66C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7702E-133E-F587-2FBA-786A897D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30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5BC9-3F0F-24FF-81CE-3CAE2CFD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77877-6840-AFF7-2E31-5447AC15F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921AE-FF61-7982-8EAB-FB53D3FFD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B86E2-B53D-F9C7-82D4-09BB1A3C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78F58-6D85-5C5D-4C90-E3D5D9C7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C5AB9-3604-376E-2863-AB5D9E0F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057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60F7-A4A7-ABE6-DA48-2AFF9342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1EC3-FE2D-C795-5F74-4BAB1FB41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75AE4-8D41-D7D7-0802-1D8B0DF1E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AF49DE-CB0D-3E81-9CE6-F6A0313E0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446C0-6DB3-6FA7-7B11-C725EC339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5651D-B4A9-D516-8CFF-BC7ECC12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BE234-10D9-9E63-71DF-6D02E293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1786F-47AA-C4CC-00F2-5DC96531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732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3439-0652-0C6A-5E98-91A41AEE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040C0-27D0-FD01-AF48-87A9FECE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6B565-BBF9-6443-01A4-05945CC8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5C797-6160-861B-320C-5AA1846F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519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9E27B-3A9F-EA03-D8E8-DC162978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22062-AE47-13F5-2547-B0D42D38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BA2D3-151E-8243-CF5F-867F3BE4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65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79AA-60DE-0282-A4F3-92624775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EF60-BA4E-D896-00E4-1A9F53362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E02E2-D04F-C553-0995-C2CE35C3F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17753-5F05-1BCE-8CB8-A7BC95D5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F6E47-AD9C-A9A1-2F2C-A8D91DDA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4A5EC-25EE-60C5-009D-C123A35E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793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CE3E-B6B9-F7A4-C2D6-9C410426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4B590-8D4A-67C3-82DF-7F11F015EE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C140D-FDE1-A56A-EA61-99B75A4A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9EBE1-2096-ADCA-769B-68369A2A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7927-957D-89BB-8576-7AA1234F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0DE0-3E25-AE48-B38C-11852790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329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1B1D18-E10A-161A-F40C-579BB576C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D9006-BC03-AF27-38F8-C3B7289DA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C19C1-B48E-21CB-957F-40F064DD3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48C9D-9654-4367-BAEF-56F4FF4A620E}" type="datetimeFigureOut">
              <a:rPr lang="en-ID" smtClean="0"/>
              <a:t>19/10/2022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CCF0F-AF99-CD6D-272D-5741D6FD3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3A24-AC08-602A-B3AC-A0ADB4946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4B1C-5A50-4792-ACED-47C1FF3923F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51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ttle of water&#10;&#10;Description automatically generated with medium confidence">
            <a:extLst>
              <a:ext uri="{FF2B5EF4-FFF2-40B4-BE49-F238E27FC236}">
                <a16:creationId xmlns:a16="http://schemas.microsoft.com/office/drawing/2014/main" id="{3ABD1C5A-DAA3-343D-FAC2-82BC1133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74AC930-4841-6E23-CA71-537885E91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DFE7C8AC-5CA1-E903-349E-731524FEB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7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39D22C05-46BF-6FE6-FC16-95E8898A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8B1FBFE-B0B6-522D-2BDA-957E3C716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6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acon&#10;&#10;Description automatically generated with low confidence">
            <a:extLst>
              <a:ext uri="{FF2B5EF4-FFF2-40B4-BE49-F238E27FC236}">
                <a16:creationId xmlns:a16="http://schemas.microsoft.com/office/drawing/2014/main" id="{63665E29-CA72-AE94-6F9E-006808A06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9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15D7CC1-67CA-E706-D81D-68380318D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7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3DF042D-5F1B-6DE2-5432-EAD53A22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3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8D75E4AB-E854-0948-2BB6-B4155D5D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4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oy animals&#10;&#10;Description automatically generated with low confidence">
            <a:extLst>
              <a:ext uri="{FF2B5EF4-FFF2-40B4-BE49-F238E27FC236}">
                <a16:creationId xmlns:a16="http://schemas.microsoft.com/office/drawing/2014/main" id="{AD64201C-50BE-C31A-52DA-20CA96668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A80FC45-E85D-5F4F-D636-18C7F1AF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9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E211764-8274-6732-C5D8-E57272E67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1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5117978-D696-5C4B-BE3A-3BFD4695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3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F45C298-7791-1FC6-DB51-9F340F16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7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ttle of water&#10;&#10;Description automatically generated with medium confidence">
            <a:extLst>
              <a:ext uri="{FF2B5EF4-FFF2-40B4-BE49-F238E27FC236}">
                <a16:creationId xmlns:a16="http://schemas.microsoft.com/office/drawing/2014/main" id="{C71AE4B4-59C3-8206-230A-3F7943538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6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ttle of water&#10;&#10;Description automatically generated with medium confidence">
            <a:extLst>
              <a:ext uri="{FF2B5EF4-FFF2-40B4-BE49-F238E27FC236}">
                <a16:creationId xmlns:a16="http://schemas.microsoft.com/office/drawing/2014/main" id="{05F291F5-A4A8-D760-FCE4-30892CE38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0457B09-3E2A-79E6-4BA7-E54767EE2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6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E29354-9AA6-1BAE-15C3-3CF33901F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A6A3BF1-68C7-AFDE-5E9C-7739DA4E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0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ttle of water&#10;&#10;Description automatically generated with medium confidence">
            <a:extLst>
              <a:ext uri="{FF2B5EF4-FFF2-40B4-BE49-F238E27FC236}">
                <a16:creationId xmlns:a16="http://schemas.microsoft.com/office/drawing/2014/main" id="{A5D63394-BACC-DA3A-5E93-65564A99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62A0D45B-978A-EC57-CCEE-730C8ADA6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3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A19B66CFA450AA43A0B0D3EE89FAEB54" ma:contentTypeVersion="13" ma:contentTypeDescription="Buat sebuah dokumen baru." ma:contentTypeScope="" ma:versionID="ebf205a082986934d8cf979fff40f69d">
  <xsd:schema xmlns:xsd="http://www.w3.org/2001/XMLSchema" xmlns:xs="http://www.w3.org/2001/XMLSchema" xmlns:p="http://schemas.microsoft.com/office/2006/metadata/properties" xmlns:ns3="9a74028c-2603-4dde-b501-02cce4497a55" xmlns:ns4="4cf0aaee-fdf0-422d-839d-041d27b39c54" targetNamespace="http://schemas.microsoft.com/office/2006/metadata/properties" ma:root="true" ma:fieldsID="7b3730d9e9787a55a13274d418776693" ns3:_="" ns4:_="">
    <xsd:import namespace="9a74028c-2603-4dde-b501-02cce4497a55"/>
    <xsd:import namespace="4cf0aaee-fdf0-422d-839d-041d27b39c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4028c-2603-4dde-b501-02cce4497a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0aaee-fdf0-422d-839d-041d27b39c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ibagikan Denga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ibagikan Dengan Detai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Berbagi Hash Petunjuk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B12698-191D-44EC-A068-954C63801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74028c-2603-4dde-b501-02cce4497a55"/>
    <ds:schemaRef ds:uri="4cf0aaee-fdf0-422d-839d-041d27b39c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8F8694-72DC-4EC6-ADBB-D1AE452C4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4BCB2D-662B-44A8-A588-09A6BBBD83C2}">
  <ds:schemaRefs>
    <ds:schemaRef ds:uri="9a74028c-2603-4dde-b501-02cce4497a55"/>
    <ds:schemaRef ds:uri="4cf0aaee-fdf0-422d-839d-041d27b39c54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FADHIL RASYIDIN PARINDURI</dc:creator>
  <cp:lastModifiedBy>MOHAMMAD FADHIL RASYIDIN PARINDURI</cp:lastModifiedBy>
  <cp:revision>1</cp:revision>
  <dcterms:created xsi:type="dcterms:W3CDTF">2022-10-19T05:12:16Z</dcterms:created>
  <dcterms:modified xsi:type="dcterms:W3CDTF">2022-10-19T05:15:28Z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0x010100A19B66CFA450AA43A0B0D3EE89FAEB54</vt:lpwstr>
  </property>
</Properties>
</file>